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411" r:id="rId3"/>
    <p:sldId id="444" r:id="rId4"/>
    <p:sldId id="446" r:id="rId5"/>
    <p:sldId id="451" r:id="rId6"/>
    <p:sldId id="424" r:id="rId7"/>
    <p:sldId id="453" r:id="rId8"/>
    <p:sldId id="262" r:id="rId9"/>
    <p:sldId id="455" r:id="rId10"/>
    <p:sldId id="456" r:id="rId11"/>
    <p:sldId id="458" r:id="rId12"/>
    <p:sldId id="459" r:id="rId13"/>
    <p:sldId id="390" r:id="rId14"/>
    <p:sldId id="460" r:id="rId15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10B60-A867-46F2-A73B-C1BB8A271B18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D1B77-F89E-4925-BA1B-8CB93609A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21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89D00-F0FA-4E00-9397-402429361B5B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67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89D00-F0FA-4E00-9397-402429361B5B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088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89D00-F0FA-4E00-9397-402429361B5B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500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F14E3-E500-4575-8258-F44FBE50E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37ED99-4F41-4061-B246-25012F2067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07607B-277C-41B6-9090-B13FCA259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5943-F103-46BB-B92E-2A57142FF36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1F96CB-6B08-41D0-9CCC-1C9C6C69B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6D08ED-6148-48BA-9F3F-AA2687AFE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133D-0D81-4A60-90F5-1839687EF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98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01C87-1CF9-446B-91F1-A3B55FC1B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7B988D-A58D-4F0A-9B87-57168527D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CB017A-F95C-4B62-952E-DBCA5811D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5943-F103-46BB-B92E-2A57142FF36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F771BE-7B71-466F-A64E-ACE8C8EC6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44CA41-EB3B-4468-8A96-0C5915C0A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133D-0D81-4A60-90F5-1839687EF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362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FCA569-B379-48FF-AA8B-D6113A7FBF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F31364-DBA7-4176-BED2-7F73BFC7F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6A154B-C694-4AE4-BC2E-66BB4E1F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5943-F103-46BB-B92E-2A57142FF36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2C2528-EBEA-496F-8EEE-7842936A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FC8DAA-5814-4D8B-BCED-C0DB36C0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133D-0D81-4A60-90F5-1839687EF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44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582962" y="-37018"/>
            <a:ext cx="1673871" cy="1137669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87" tIns="45961" rIns="91987" bIns="45961" rtlCol="0" anchor="ctr"/>
          <a:lstStyle/>
          <a:p>
            <a:pPr algn="ctr" defTabSz="919836"/>
            <a:endParaRPr lang="ru-RU" sz="2381" dirty="0">
              <a:solidFill>
                <a:prstClr val="white"/>
              </a:solidFill>
              <a:sym typeface="Helvetica Neue Medium"/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778787" y="-128820"/>
            <a:ext cx="1673871" cy="1137669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87" tIns="45961" rIns="91987" bIns="45961" rtlCol="0" anchor="ctr"/>
          <a:lstStyle/>
          <a:p>
            <a:pPr algn="ctr" defTabSz="919836"/>
            <a:endParaRPr lang="ru-RU" sz="2381" dirty="0">
              <a:solidFill>
                <a:prstClr val="white"/>
              </a:solidFill>
              <a:sym typeface="Helvetica Neue Medium"/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13" y="417"/>
            <a:ext cx="1090822" cy="859155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987" tIns="45961" rIns="91987" bIns="45961" rtlCol="0" anchor="ctr"/>
          <a:lstStyle/>
          <a:p>
            <a:pPr algn="ctr" defTabSz="919836"/>
            <a:endParaRPr lang="ru-RU" sz="2381" dirty="0">
              <a:solidFill>
                <a:prstClr val="white"/>
              </a:solidFill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502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C004D-D331-420D-9DBF-BF413EAA0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120CE2-DD49-4164-8717-9EA62D30A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5C621B-C042-4122-86BB-5F24E276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5943-F103-46BB-B92E-2A57142FF36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69EB3D-7672-4BA5-97F7-15DFC8693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6419B8-4416-4055-8AF7-CEF70B8C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133D-0D81-4A60-90F5-1839687EF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86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B47E3-9C09-4C20-A872-7F562AF5B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D770C1-0BB8-43B6-8B07-5E14173AE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4FF88E-A35F-4F12-BE1A-3AA31992A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5943-F103-46BB-B92E-2A57142FF36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A7016A-F6FF-4380-A72B-13EE0F90E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BC5DDE-A3B5-4C83-85AE-E3D3DD16A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133D-0D81-4A60-90F5-1839687EF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26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146A6-A89B-44AD-B183-013B62EB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5A9677-3FEB-48F3-9119-238333575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A59EF1-6F26-42E2-A7FB-EFEED0637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D5304E-C4EC-4D21-88E2-4CFC24B8A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5943-F103-46BB-B92E-2A57142FF36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E95F2D-36D3-4603-AA06-0C2858F03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5AE160-A56F-43E8-A438-20DC5A6CF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133D-0D81-4A60-90F5-1839687EF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09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1A57B-93BA-4E6A-A888-74487B997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830E3-EA87-41FB-8915-D76BE80BE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422F30-7041-4D3F-ABBF-E8CBF1D5E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A2DD6B-BDF0-49F2-99FF-0779D1DA3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B8BF4A-38FB-46E4-89AC-1B8914F5D4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4E356D-518A-42CF-9253-6E5A76C82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5943-F103-46BB-B92E-2A57142FF36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7D60B4-F9A7-4D06-9B50-EE4DD9CE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FF3975-6462-4257-A5B6-1CF3ECC31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133D-0D81-4A60-90F5-1839687EF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46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235BB-D254-4C15-B328-EF092DE3E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F97D4F-3027-461E-884E-9179D74AB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5943-F103-46BB-B92E-2A57142FF36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75AEA2-7832-4D4B-B520-1B1712E29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E926EF-2FD4-4A3D-BBDA-8220C0F2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133D-0D81-4A60-90F5-1839687EF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25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B8A1A44-32EB-412F-AEF6-23DA7553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5943-F103-46BB-B92E-2A57142FF36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A7BC92-FFEA-4E1F-BF9B-A5F1E6FDA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C7980B-340B-4256-809B-27D725E8E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133D-0D81-4A60-90F5-1839687EF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57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F2A76-8144-4FD8-ABAA-233A0CDD5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D04BC-B27C-4ED8-946D-0E823DEF3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C03FDC-612E-4A14-B56C-19F9BB133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84E315-122F-498A-B9ED-A9FACAA38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5943-F103-46BB-B92E-2A57142FF36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F7C1D-E993-40D3-88A7-88794EB31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603AB2-8364-4021-8D2D-6C417892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133D-0D81-4A60-90F5-1839687EF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77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A0BF7-BD05-4F55-9073-E05964007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8CB3AB1-9CE3-43A9-8E49-99DEF917FF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FD5F13-335A-4A68-A7D2-7284A2F84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DD8014-FB89-4F23-898C-9B156C03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5943-F103-46BB-B92E-2A57142FF36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8B0118-534C-41FC-B674-26BE244D5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5A4DFB-6982-421F-8BD7-890DA8D28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133D-0D81-4A60-90F5-1839687EF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5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3DF28-2202-4688-94BE-68F3F03B2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FF7142-A2B3-4296-A434-A3F20DECC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3DC1B-F5E6-413F-9E36-4E8136C84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65943-F103-46BB-B92E-2A57142FF36F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D1248A-63A5-4489-BE4C-83F640000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3AA2D3-C538-403D-8B84-42AF19569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3133D-0D81-4A60-90F5-1839687EF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80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c.fipi.ru/ege/demoversii-specifikacii-kodifikatory/2022/izm_ege_2022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brnadzor.gov.ru/navigator-gia/materialy-dlya-podgotovki-k-ege/" TargetMode="External"/><Relationship Id="rId2" Type="http://schemas.openxmlformats.org/officeDocument/2006/relationships/hyperlink" Target="http://fipi.ru/eg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xuyupc2NXo3U_DHyZ0IxeQ?view_as=subscriber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obrnadzor.gov.ru/gia/gia-11/dokumenty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7;&#1086;&#1089;&#1090;&#1091;&#1087;&#1072;&#1081;-&#1087;&#1088;&#1072;&#1074;&#1080;&#1083;&#1100;&#1085;&#1086;.&#1088;&#1092;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1D340-F076-433D-B476-974186CD09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756774-B4C3-4FE1-81FD-5955C326A1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9C6215-AE4A-4D1C-A36E-8EBA5E81C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47" y="229806"/>
            <a:ext cx="11360849" cy="624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03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9FC0-4235-43AF-99ED-0FB9E9503D00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10952" cy="581891"/>
          </a:xfrm>
          <a:prstGeom prst="rect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39349" y="82046"/>
            <a:ext cx="11809312" cy="499847"/>
          </a:xfrm>
          <a:prstGeom prst="rect">
            <a:avLst/>
          </a:prstGeom>
        </p:spPr>
        <p:txBody>
          <a:bodyPr vert="horz" lIns="103900" tIns="51951" rIns="103900" bIns="51951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67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Roboto"/>
              </a:rPr>
              <a:t>Особенности проведения ГИА-11 в 2022 году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DE44D0B-82B3-4B79-8662-FA29FA84FA11}"/>
              </a:ext>
            </a:extLst>
          </p:cNvPr>
          <p:cNvSpPr/>
          <p:nvPr/>
        </p:nvSpPr>
        <p:spPr>
          <a:xfrm>
            <a:off x="239349" y="844952"/>
            <a:ext cx="115089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«Во всех учебных предметах планируется </a:t>
            </a:r>
            <a:r>
              <a:rPr lang="ru-RU" sz="4000" b="1" dirty="0"/>
              <a:t>изменение шкалы перевода первичных баллов ЕГЭ в тестовые баллы на основе реальных результатов экзамена 2022 года </a:t>
            </a:r>
            <a:r>
              <a:rPr lang="ru-RU" sz="4000" dirty="0"/>
              <a:t>для обеспечения сопоставимости ЕГЭ 2022 года с экзаменами прошлых лет.»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BC5AB6-AF2F-4003-852B-5B22E0976E35}"/>
              </a:ext>
            </a:extLst>
          </p:cNvPr>
          <p:cNvSpPr txBox="1"/>
          <p:nvPr/>
        </p:nvSpPr>
        <p:spPr>
          <a:xfrm>
            <a:off x="3865945" y="5382228"/>
            <a:ext cx="7487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Изменения в КИМ ЕГЭ 2022 года – документ размещён на  сайте  ФИПИ </a:t>
            </a:r>
            <a:r>
              <a:rPr lang="en-US" sz="2400" dirty="0">
                <a:hlinkClick r:id="rId4"/>
              </a:rPr>
              <a:t>http://doc.fipi.ru/ege/demoversii-specifikacii-kodifikatory/2022/izm_ege_2022.pdf</a:t>
            </a:r>
            <a:r>
              <a:rPr lang="ru-RU" sz="24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831729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0F19D-0B2F-41B2-AC30-928D4579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Результаты  пробных экзаменов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99B09862-C9FD-4EE5-A9F4-250C357D74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445786"/>
              </p:ext>
            </p:extLst>
          </p:nvPr>
        </p:nvGraphicFramePr>
        <p:xfrm>
          <a:off x="838200" y="1825625"/>
          <a:ext cx="10515597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88691980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74637012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474487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i="1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512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/>
                        <a:t> РУ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59,41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666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/>
                        <a:t>МА </a:t>
                      </a:r>
                      <a:r>
                        <a:rPr lang="ru-RU" sz="3200" dirty="0" err="1"/>
                        <a:t>пр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218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/>
                        <a:t>МА 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226327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16E2F7-8FAE-47D3-A757-025626D35A9B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https://www.youtube.com/channel/UCxuyupc2NXo3U_DHyZ0IxeQ?view_as=subscriber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956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EDD57-0879-483C-ADFA-F435DFEC1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Ресурсы  для  подготовки  к  ЕГЭ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0BE2E3-9E13-4C26-88AF-C0C740BD4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Сайт ФИПИ </a:t>
            </a:r>
            <a:r>
              <a:rPr lang="en-US" dirty="0">
                <a:hlinkClick r:id="rId2"/>
              </a:rPr>
              <a:t>http://fipi.ru/ege</a:t>
            </a:r>
            <a:r>
              <a:rPr lang="ru-RU" dirty="0"/>
              <a:t> </a:t>
            </a:r>
          </a:p>
          <a:p>
            <a:r>
              <a:rPr lang="ru-RU" dirty="0"/>
              <a:t>Сайт Рособрнадзора </a:t>
            </a:r>
            <a:r>
              <a:rPr lang="en-US" dirty="0">
                <a:hlinkClick r:id="rId3"/>
              </a:rPr>
              <a:t>https://obrnadzor.gov.ru/navigator-gia/materialy-dlya-podgotovki-k-ege/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 err="1"/>
              <a:t>Ютуб</a:t>
            </a:r>
            <a:r>
              <a:rPr lang="ru-RU" dirty="0"/>
              <a:t>-канал  Рособрнадзора  </a:t>
            </a:r>
            <a:r>
              <a:rPr lang="en-US" dirty="0">
                <a:hlinkClick r:id="rId4"/>
              </a:rPr>
              <a:t>https://www.youtube.com/channel/UCxuyupc2NXo3U_DHyZ0IxeQ?view_as=subscriber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7446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D3EF83-A149-4809-8E91-CB41512B4C26}"/>
              </a:ext>
            </a:extLst>
          </p:cNvPr>
          <p:cNvSpPr/>
          <p:nvPr/>
        </p:nvSpPr>
        <p:spPr>
          <a:xfrm>
            <a:off x="1020727" y="293461"/>
            <a:ext cx="10302948" cy="559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0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какая-нибудь кошка идёт по забору, собака Жучка, живущая в будке возле дома, обязательно лает.</a:t>
            </a:r>
            <a:endParaRPr lang="ru-RU" sz="3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ts val="2095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Выберите все утверждения, которые верны</a:t>
            </a:r>
          </a:p>
          <a:p>
            <a:pPr algn="ctr">
              <a:lnSpc>
                <a:spcPts val="2095"/>
              </a:lnSpc>
              <a:spcAft>
                <a:spcPts val="0"/>
              </a:spcAft>
            </a:pPr>
            <a:endParaRPr lang="ru-RU" sz="3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095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приведённом условии</a:t>
            </a:r>
          </a:p>
          <a:p>
            <a:pPr algn="ctr">
              <a:lnSpc>
                <a:spcPts val="2095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5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ts val="1350"/>
              </a:lnSpc>
              <a:spcAft>
                <a:spcPts val="0"/>
              </a:spcAft>
            </a:pP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1.Если Жучка не лает, значит, по забору идёт кошка.</a:t>
            </a:r>
            <a:r>
              <a:rPr lang="ru-RU" sz="26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⋅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sz="2600" dirty="0">
              <a:solidFill>
                <a:srgbClr val="000000"/>
              </a:solidFill>
              <a:latin typeface="Cambria Math" panose="02040503050406030204" pitchFamily="18" charset="0"/>
              <a:ea typeface="Times New Roman" panose="02020603050405020304" pitchFamily="18" charset="0"/>
              <a:cs typeface="Cambria Math" panose="020405030504060302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2.Если Жучка молчит, значит, кошка по забору не идёт.</a:t>
            </a:r>
            <a:r>
              <a:rPr lang="ru-RU" sz="26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⋅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sz="2600" dirty="0">
              <a:solidFill>
                <a:srgbClr val="000000"/>
              </a:solidFill>
              <a:latin typeface="Cambria Math" panose="02040503050406030204" pitchFamily="18" charset="0"/>
              <a:ea typeface="Times New Roman" panose="02020603050405020304" pitchFamily="18" charset="0"/>
              <a:cs typeface="Cambria Math" panose="020405030504060302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3.Если по забору идёт сиамская кошка, Жучка не лает.</a:t>
            </a:r>
            <a:r>
              <a:rPr lang="ru-RU" sz="26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⋅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sz="2600" dirty="0">
              <a:solidFill>
                <a:srgbClr val="000000"/>
              </a:solidFill>
              <a:latin typeface="Cambria Math" panose="02040503050406030204" pitchFamily="18" charset="0"/>
              <a:ea typeface="Times New Roman" panose="02020603050405020304" pitchFamily="18" charset="0"/>
              <a:cs typeface="Cambria Math" panose="020405030504060302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4.Если по забору пойдёт кошка Муся, Жучка будет лаять.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262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B7483B-63B7-4D7F-8ECC-B30C08AB228C}"/>
              </a:ext>
            </a:extLst>
          </p:cNvPr>
          <p:cNvSpPr txBox="1"/>
          <p:nvPr/>
        </p:nvSpPr>
        <p:spPr>
          <a:xfrm>
            <a:off x="1578739" y="960699"/>
            <a:ext cx="98732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/>
              <a:t>Горячая    линия    по  вопросам   ГИА  - 21661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BF712A-1A0D-47A6-B082-ADE1329F2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679" y="2267779"/>
            <a:ext cx="6096000" cy="415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6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3"/>
          <p:cNvSpPr>
            <a:spLocks noChangeArrowheads="1"/>
          </p:cNvSpPr>
          <p:nvPr/>
        </p:nvSpPr>
        <p:spPr bwMode="auto">
          <a:xfrm>
            <a:off x="1078914" y="4005065"/>
            <a:ext cx="6432551" cy="89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2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ru-RU" sz="2133" b="1" dirty="0">
              <a:solidFill>
                <a:schemeClr val="tx1"/>
              </a:solidFill>
              <a:ea typeface="굴림" pitchFamily="34" charset="-127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26ED0-D56C-4CE3-B710-DBA7429B63D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7A82C8-E33E-4072-8685-6C7E0A5F97CA}"/>
              </a:ext>
            </a:extLst>
          </p:cNvPr>
          <p:cNvSpPr txBox="1"/>
          <p:nvPr/>
        </p:nvSpPr>
        <p:spPr>
          <a:xfrm>
            <a:off x="1078914" y="106641"/>
            <a:ext cx="10489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774"/>
                </a:solidFill>
                <a:latin typeface="Poboto mono"/>
                <a:ea typeface="+mj-ea"/>
                <a:cs typeface="+mj-cs"/>
              </a:rPr>
              <a:t>Комитет образования администрации   Сланцевского муниципального  района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AFBBD66-6040-421F-815D-2185B4BCB6CA}"/>
              </a:ext>
            </a:extLst>
          </p:cNvPr>
          <p:cNvSpPr txBox="1">
            <a:spLocks/>
          </p:cNvSpPr>
          <p:nvPr/>
        </p:nvSpPr>
        <p:spPr>
          <a:xfrm>
            <a:off x="527381" y="1220755"/>
            <a:ext cx="11041227" cy="3882873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rgbClr val="002774"/>
              </a:solidFill>
            </a:endParaRPr>
          </a:p>
          <a:p>
            <a:r>
              <a:rPr lang="ru-RU" sz="3733" b="1" dirty="0">
                <a:solidFill>
                  <a:srgbClr val="002774"/>
                </a:solidFill>
                <a:latin typeface="Poboto mono"/>
              </a:rPr>
              <a:t>Об особенностях проведения</a:t>
            </a:r>
            <a:br>
              <a:rPr lang="ru-RU" sz="3733" b="1" dirty="0">
                <a:solidFill>
                  <a:srgbClr val="002774"/>
                </a:solidFill>
                <a:latin typeface="Poboto mono"/>
              </a:rPr>
            </a:br>
            <a:r>
              <a:rPr lang="ru-RU" sz="3733" b="1" dirty="0">
                <a:solidFill>
                  <a:srgbClr val="002774"/>
                </a:solidFill>
                <a:latin typeface="Poboto mono"/>
              </a:rPr>
              <a:t>государственной итоговой аттестации обучающихся в 2022 году</a:t>
            </a:r>
          </a:p>
          <a:p>
            <a:pPr algn="r"/>
            <a:endParaRPr lang="ru-RU" sz="1333" dirty="0">
              <a:solidFill>
                <a:srgbClr val="002774"/>
              </a:solidFill>
              <a:latin typeface="Poboto mono"/>
            </a:endParaRPr>
          </a:p>
          <a:p>
            <a:endParaRPr lang="ru-RU" sz="1467" dirty="0">
              <a:solidFill>
                <a:srgbClr val="002774"/>
              </a:solidFill>
              <a:latin typeface="Poboto mon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D9563A-FEF3-4D2B-8E96-DA2B0939AD9C}"/>
              </a:ext>
            </a:extLst>
          </p:cNvPr>
          <p:cNvSpPr txBox="1"/>
          <p:nvPr/>
        </p:nvSpPr>
        <p:spPr>
          <a:xfrm>
            <a:off x="4221126" y="5560828"/>
            <a:ext cx="430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г. Сланцы</a:t>
            </a:r>
          </a:p>
          <a:p>
            <a:pPr algn="ctr"/>
            <a:r>
              <a:rPr lang="ru-RU" dirty="0"/>
              <a:t>24.03.2022</a:t>
            </a:r>
          </a:p>
        </p:txBody>
      </p:sp>
    </p:spTree>
    <p:extLst>
      <p:ext uri="{BB962C8B-B14F-4D97-AF65-F5344CB8AC3E}">
        <p14:creationId xmlns:p14="http://schemas.microsoft.com/office/powerpoint/2010/main" val="3136900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9266A-2889-41E0-9FED-2D25B9A46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29" y="233917"/>
            <a:ext cx="10515600" cy="534434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/>
              <a:t>Технологии ЕГЭ, используемые  в    ППЭ    № 33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20B4A3-1218-4708-A5A8-132FE27F9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052623"/>
            <a:ext cx="10515600" cy="503702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Металлоискатели (стационарный и  ручной);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Система видеонаблюдения   онлайн в  аудиториях и   штабе 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Передача   экзаменационных материалов в  ППЭ с  использованием  сети   Интернет;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 Печать  экзаменационных  материалов  в аудитории в присутствии  участников  ЕГЭ;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Сканирование   экзаменационных   материалов  в   аудитории;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 Передача    скан-копий   экзаменационных материалов  с  использованием  сети   Интернет  в день проведения  экзамена;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  Подавители  сигналов  мобильной  связи;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Автономный   источник  электропитания</a:t>
            </a:r>
          </a:p>
          <a:p>
            <a:pPr marL="342900" indent="-342900">
              <a:buFontTx/>
              <a:buChar char="-"/>
            </a:pPr>
            <a:endParaRPr lang="ru-RU" dirty="0"/>
          </a:p>
          <a:p>
            <a:pPr marL="342900" indent="-342900">
              <a:buFontTx/>
              <a:buChar char="-"/>
            </a:pPr>
            <a:endParaRPr lang="ru-RU" dirty="0"/>
          </a:p>
          <a:p>
            <a:pPr marL="342900" indent="-34290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879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2231C-F519-4138-8812-842CE5B67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28" y="0"/>
            <a:ext cx="10515600" cy="13099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Соблюдение санитарно-эпидемиологических требований в  ППЭ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2CD119-0C9F-4A37-866F-8B4D9DBD1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09909"/>
            <a:ext cx="10515600" cy="477974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- уборка помещений с применением дезинфицирующих средств;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вход в ППЭ  и  в аудитории по графику  с соблюдением дистанции 1,5 метра.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 «входной фильтр» для всех – и участников ЕГЭ, и работников  ППЭ – с проведением бесконтактной термометрии. 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при проведении экзамена - зигзагообразная рассадка участников ЕГЭ с учётом соблюдения дистанции 1.5 метра между рабочими столами.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дозаторы с антисептическим средством для обработки рук, 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-использование работниками ППЭ средств индивидуальной защиты,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100%  оснащение  помещений  ППЭ   </a:t>
            </a:r>
            <a:r>
              <a:rPr lang="ru-RU" dirty="0" err="1">
                <a:solidFill>
                  <a:schemeClr val="tx1"/>
                </a:solidFill>
              </a:rPr>
              <a:t>рециркуляторами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 организация питьевого режима через установки с дозированным розливом воды</a:t>
            </a:r>
          </a:p>
        </p:txBody>
      </p:sp>
    </p:spTree>
    <p:extLst>
      <p:ext uri="{BB962C8B-B14F-4D97-AF65-F5344CB8AC3E}">
        <p14:creationId xmlns:p14="http://schemas.microsoft.com/office/powerpoint/2010/main" val="396795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86FA6-05F6-4245-9284-97C01436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E989A2-5078-4DCC-B6E3-9B5EC57920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8504F2D-FA0E-4E2D-A690-668276E0C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302" y="0"/>
            <a:ext cx="4845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14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9FC0-4235-43AF-99ED-0FB9E9503D00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10952" cy="581891"/>
          </a:xfrm>
          <a:prstGeom prst="rect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39349" y="82046"/>
            <a:ext cx="11809312" cy="499847"/>
          </a:xfrm>
          <a:prstGeom prst="rect">
            <a:avLst/>
          </a:prstGeom>
        </p:spPr>
        <p:txBody>
          <a:bodyPr vert="horz" lIns="103900" tIns="51951" rIns="103900" bIns="51951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67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Roboto"/>
              </a:rPr>
              <a:t>Особенности проведения ГИА-11 в 2022 году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FBE86E-4877-47EC-A2BA-BA074863F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78" y="807334"/>
            <a:ext cx="10916843" cy="524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29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D73BD1-348D-4F33-8919-1001556B7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Документы  по  регламентации ГИА  -11  на  сайте  Рособрнадзора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43D10A-8184-4AEB-9DCC-8E2FE0DEB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4085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https://obrnadzor.gov.ru/gia/gia-11/dokumenty/</a:t>
            </a:r>
            <a:r>
              <a:rPr lang="ru-RU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4B6F18-DFEF-4FD9-8252-CB51E024B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980" y="2686426"/>
            <a:ext cx="6984847" cy="300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34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5BD7D4-A43E-4631-85A1-6DA12ABEC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015" y="262504"/>
            <a:ext cx="4728610" cy="30678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8FBE6-2780-4AA7-A430-7C9F0DFB9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A39DB-068C-40DF-934A-93AA2730D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109" y="3330334"/>
            <a:ext cx="10515600" cy="4351338"/>
          </a:xfrm>
        </p:spPr>
        <p:txBody>
          <a:bodyPr/>
          <a:lstStyle/>
          <a:p>
            <a:r>
              <a:rPr lang="en-US">
                <a:hlinkClick r:id="rId3"/>
              </a:rPr>
              <a:t>https://xn----7sbbi4acsqbibbdojqr6o.xn--p1ai/</a:t>
            </a:r>
            <a:r>
              <a:rPr lang="ru-RU"/>
              <a:t>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A85E97-AEC8-4026-8318-9FB56C7719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34" b="5607"/>
          <a:stretch/>
        </p:blipFill>
        <p:spPr>
          <a:xfrm>
            <a:off x="5602147" y="3935393"/>
            <a:ext cx="4728610" cy="23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19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9FC0-4235-43AF-99ED-0FB9E9503D00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10952" cy="581891"/>
          </a:xfrm>
          <a:prstGeom prst="rect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39349" y="82046"/>
            <a:ext cx="11809312" cy="499847"/>
          </a:xfrm>
          <a:prstGeom prst="rect">
            <a:avLst/>
          </a:prstGeom>
        </p:spPr>
        <p:txBody>
          <a:bodyPr vert="horz" lIns="103900" tIns="51951" rIns="103900" bIns="51951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67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Roboto"/>
              </a:rPr>
              <a:t>Особенности проведения ГИА-11 в 2022 году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EBA80D-3FD4-4153-B854-4C451D1E6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82" y="1192192"/>
            <a:ext cx="10909136" cy="43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878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498</Words>
  <Application>Microsoft Office PowerPoint</Application>
  <PresentationFormat>Широкоэкранный</PresentationFormat>
  <Paragraphs>75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Poboto mono</vt:lpstr>
      <vt:lpstr>Roboto</vt:lpstr>
      <vt:lpstr>Wingdings</vt:lpstr>
      <vt:lpstr>Тема Office</vt:lpstr>
      <vt:lpstr>Презентация PowerPoint</vt:lpstr>
      <vt:lpstr>Презентация PowerPoint</vt:lpstr>
      <vt:lpstr>Технологии ЕГЭ, используемые  в    ППЭ    № 33</vt:lpstr>
      <vt:lpstr>Соблюдение санитарно-эпидемиологических требований в  ППЭ</vt:lpstr>
      <vt:lpstr>Презентация PowerPoint</vt:lpstr>
      <vt:lpstr>Презентация PowerPoint</vt:lpstr>
      <vt:lpstr>Документы  по  регламентации ГИА  -11  на  сайте  Рособрнадзора</vt:lpstr>
      <vt:lpstr>Презентация PowerPoint</vt:lpstr>
      <vt:lpstr>Презентация PowerPoint</vt:lpstr>
      <vt:lpstr>Презентация PowerPoint</vt:lpstr>
      <vt:lpstr>Результаты  пробных экзаменов</vt:lpstr>
      <vt:lpstr>Ресурсы  для  подготовки  к  ЕГЭ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Margarita</dc:creator>
  <cp:lastModifiedBy>Ольга Попова</cp:lastModifiedBy>
  <cp:revision>24</cp:revision>
  <cp:lastPrinted>2022-03-23T13:18:25Z</cp:lastPrinted>
  <dcterms:created xsi:type="dcterms:W3CDTF">2021-03-30T09:59:01Z</dcterms:created>
  <dcterms:modified xsi:type="dcterms:W3CDTF">2022-03-25T05:39:56Z</dcterms:modified>
</cp:coreProperties>
</file>