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0BEFA-18C5-48AD-871F-86484E1961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Итоги 2 этапа ФГ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96558-26F7-467E-A37B-126222D3D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08.12.2021</a:t>
            </a:r>
          </a:p>
        </p:txBody>
      </p:sp>
    </p:spTree>
    <p:extLst>
      <p:ext uri="{BB962C8B-B14F-4D97-AF65-F5344CB8AC3E}">
        <p14:creationId xmlns:p14="http://schemas.microsoft.com/office/powerpoint/2010/main" val="252924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A24A6-B7C3-450C-8941-16B45CA9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4BEA40-6149-4A5A-8F5E-73959982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9AC625-BFFC-4AA2-855C-E8F3337F4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9" t="14321" b="25000"/>
          <a:stretch/>
        </p:blipFill>
        <p:spPr>
          <a:xfrm>
            <a:off x="1007427" y="605366"/>
            <a:ext cx="10177143" cy="5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3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97647-21DB-4D31-B856-83173365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2AECC-2046-47A5-8F89-000E0BC05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74E7D2-C79B-4900-AF81-D3A8F92F7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9" t="14445" b="25185"/>
          <a:stretch/>
        </p:blipFill>
        <p:spPr>
          <a:xfrm>
            <a:off x="787400" y="596588"/>
            <a:ext cx="10617200" cy="56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5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4A2EF-B2A4-4A15-A9C5-A6C54FC6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D7679-C3E0-48A6-B8A7-E06DAB07D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430223-A50E-4E9F-AAA8-7A2207003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9" t="14321" b="25000"/>
          <a:stretch/>
        </p:blipFill>
        <p:spPr>
          <a:xfrm>
            <a:off x="1030314" y="618066"/>
            <a:ext cx="10131369" cy="56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3361C-2845-43C1-A1F2-CB16C30D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F48068-5E7F-4847-A123-F3C4DCA9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254325-9E13-4F34-9EDC-2F2D0C682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9" t="14321" b="25000"/>
          <a:stretch/>
        </p:blipFill>
        <p:spPr>
          <a:xfrm>
            <a:off x="1295401" y="611716"/>
            <a:ext cx="10154256" cy="56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1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ED521-9206-4CE1-96E4-9727E2DE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076B75-5F57-40B9-A3F1-151DD9CB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618639-A415-40F2-8574-070462A9D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0" t="14321" b="25000"/>
          <a:stretch/>
        </p:blipFill>
        <p:spPr>
          <a:xfrm>
            <a:off x="1015999" y="614888"/>
            <a:ext cx="10160000" cy="56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EFA7B-008D-48A1-8CEE-A7C1D7CE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CE38F-2E00-4F67-999E-E91BCF516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A41254-3DC2-46E0-AD66-5C5C0D1A3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0" t="14321" b="24815"/>
          <a:stretch/>
        </p:blipFill>
        <p:spPr>
          <a:xfrm>
            <a:off x="1037174" y="618066"/>
            <a:ext cx="10117649" cy="56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3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52593-8047-418B-A0EC-4F2A69B6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6F5EF-E9B3-40B3-B199-0FB338EA8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447AD0-D885-4D70-A679-5E055DC57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9" t="14321" b="25000"/>
          <a:stretch/>
        </p:blipFill>
        <p:spPr>
          <a:xfrm>
            <a:off x="1018871" y="611716"/>
            <a:ext cx="10154256" cy="56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0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2DE1F-93EC-41D1-A74E-24261C1C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36FE86-DCAA-4697-B0E4-6A345ADF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B94944-2333-4C7B-A92C-DA45876BB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9" t="14321" b="24815"/>
          <a:stretch/>
        </p:blipFill>
        <p:spPr>
          <a:xfrm>
            <a:off x="1041399" y="615657"/>
            <a:ext cx="10109200" cy="56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4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A4632-7557-4D18-8C26-5881BA6F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F3883-ADE6-47AE-8B64-4F016AF84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7CB70A-6624-4C63-9F50-D98A615F1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9" t="14321" b="25371"/>
          <a:stretch/>
        </p:blipFill>
        <p:spPr>
          <a:xfrm>
            <a:off x="622300" y="613832"/>
            <a:ext cx="10985500" cy="5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4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AF73D-AF4F-4483-94BF-B224E21D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E1B0C-688A-4EF9-84BA-5D66BE331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8DF9A0-5264-4466-98E2-7CC73E13B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2" t="14321" b="24815"/>
          <a:stretch/>
        </p:blipFill>
        <p:spPr>
          <a:xfrm>
            <a:off x="1168400" y="611716"/>
            <a:ext cx="10157648" cy="56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6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3C038-B647-406B-9B9B-90B734A8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FCC0C-AF61-4D73-85DE-BED6984D2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3A194B-65F8-4BF6-A244-185D0F7A5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0" t="14321" b="25371"/>
          <a:stretch/>
        </p:blipFill>
        <p:spPr>
          <a:xfrm>
            <a:off x="967507" y="605366"/>
            <a:ext cx="10256984" cy="5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6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766EC-43B0-4DDB-9E23-5ECEAAE4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22560-FF8E-4047-BC0F-D273AFA2D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28544A-6E92-4689-9D6D-3372DC853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9" t="14321" b="25186"/>
          <a:stretch/>
        </p:blipFill>
        <p:spPr>
          <a:xfrm>
            <a:off x="1003328" y="611716"/>
            <a:ext cx="10185341" cy="56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88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5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Итоги 2 этапа ФГ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2 этапа ФГ</dc:title>
  <dc:creator>Елена Алексеева</dc:creator>
  <cp:lastModifiedBy>Margarita</cp:lastModifiedBy>
  <cp:revision>1</cp:revision>
  <dcterms:created xsi:type="dcterms:W3CDTF">2021-12-08T06:48:17Z</dcterms:created>
  <dcterms:modified xsi:type="dcterms:W3CDTF">2021-12-09T04:42:06Z</dcterms:modified>
</cp:coreProperties>
</file>