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457200" y="272880"/>
            <a:ext cx="3006720" cy="116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Нежилое помещение по адресу: г. Сланцы, ул. Шахтерской Славы, д.8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457200" y="1434960"/>
            <a:ext cx="3006720" cy="468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Общая площадь помещения  -26,60 кв.метров.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b="0" lang="ru-RU" sz="1400" spc="-1" strike="noStrike">
              <a:latin typeface="Arial"/>
            </a:endParaRPr>
          </a:p>
        </p:txBody>
      </p:sp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3019680" y="2160000"/>
            <a:ext cx="5620320" cy="4104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2880"/>
            <a:ext cx="8256600" cy="236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Нежилое помещение может быть использовано:</a:t>
            </a:r>
            <a:br/>
            <a:br/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- офис;</a:t>
            </a:r>
            <a:br/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- оказание образовательных услуг;</a:t>
            </a:r>
            <a:br/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-салон красоты;</a:t>
            </a:r>
            <a:br/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-оказание бытовых услуг.</a:t>
            </a:r>
            <a:br/>
            <a:endParaRPr b="0" lang="ru-RU" sz="20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457200" y="2500200"/>
            <a:ext cx="8114040" cy="36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Нежилое помещение предоставляется в аренду субъектам малого и среднего предпринимательства и организациям, образующим инфраструктуру поддержки субъектов малого и среднего предпринимательства с соблюдением следующих условий: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а) без проведения торгов; 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б) срок договора аренды составляет не менее 5 лет, срок договора может быть уменьшен на основании поданного до заключения такого договора заявления лица, приобретающего права владения и (или) пользования. 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в) арендная плата составляет 50 процентов от размера годовой арендной платы, определяемой в соответствии с нормативным документом, действующим на территории Сланцевского городского поселения.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Для получения более подробной информации обращаться по телефону (81374)34810, контактное лицо  Стародубцева Мария Сергеевна, директор МП «ККП</a:t>
            </a:r>
            <a:endParaRPr b="0" lang="ru-RU" sz="14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Application>LibreOffice/6.0.5.2$Windows_x86 LibreOffice_project/54c8cbb85f300ac59db32fe8a675ff7683cd5a16</Application>
  <Words>425</Words>
  <Paragraphs>26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2019-02-06T13:44:59Z</dcterms:created>
  <dc:creator>тест</dc:creator>
  <dc:description/>
  <dc:language>ru-RU</dc:language>
  <cp:lastModifiedBy/>
  <dcterms:modified xsi:type="dcterms:W3CDTF">2022-12-28T11:29:16Z</dcterms:modified>
  <cp:revision>14</cp:revision>
  <dc:subject/>
  <dc:title>Нежилое здание: г. Сланцы, ул. 1 Мая, д.53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