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media/image1.png" ContentType="image/png"/>
  <Override PartName="/ppt/media/image2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" descr=""/>
          <p:cNvPicPr/>
          <p:nvPr/>
        </p:nvPicPr>
        <p:blipFill>
          <a:blip r:embed="rId1"/>
          <a:stretch/>
        </p:blipFill>
        <p:spPr>
          <a:xfrm>
            <a:off x="4560480" y="3456720"/>
            <a:ext cx="4463640" cy="280440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4539600" y="216720"/>
            <a:ext cx="4456440" cy="2804400"/>
          </a:xfrm>
          <a:prstGeom prst="rect">
            <a:avLst/>
          </a:prstGeom>
          <a:ln>
            <a:noFill/>
          </a:ln>
        </p:spPr>
      </p:pic>
      <p:sp>
        <p:nvSpPr>
          <p:cNvPr id="78" name="CustomShape 1"/>
          <p:cNvSpPr/>
          <p:nvPr/>
        </p:nvSpPr>
        <p:spPr>
          <a:xfrm>
            <a:off x="504000" y="1512000"/>
            <a:ext cx="3671280" cy="243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Общая площадь помещений  - 256 кв.метров.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504000" y="360000"/>
            <a:ext cx="3743280" cy="93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Нежилые помещения по адресу: г. Сланцы, ул. Дзержинского, д.4</a:t>
            </a:r>
            <a:endParaRPr b="0" lang="ru-RU" sz="20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648000" y="2592000"/>
            <a:ext cx="7847280" cy="241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Нежилое помещение предоставляется в аренду субъектам малого и среднего предпринимательства и организациям, образующим инфраструктуру поддержки субъектов малого и среднего предпринимательства с соблюдением следующих условий: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        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а) без проведения торгов;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        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б) срок договора аренды составляет не менее 5 лет, срок договора может быть уменьшен на основании поданного до заключения такого договора заявления лица, приобретающего права владения и (или) пользования.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       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в) арендная плата составляет 50 процентов от размера годовой арендной платы, определяемой в соответствии с нормативным документом, действующим на территории Сланцевского муниципального района.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Для получения более подробной информации обращаться по телефону (81374)2-28-71, контактное лицо  Хрулева Марина Владимировна, ведущий специалист КУМИ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1784880" y="504000"/>
            <a:ext cx="5687640" cy="179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Нежилое помещение может быть использовано: </a:t>
            </a:r>
            <a:br/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br/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- торговые виды деятельности; </a:t>
            </a:r>
            <a:br/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- общественное питание; </a:t>
            </a:r>
            <a:br/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- развлекательные центры для семейного отдыха.</a:t>
            </a:r>
            <a:endParaRPr b="0" lang="ru-RU" sz="20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Application>LibreOffice/6.0.5.2$Windows_x86 LibreOffice_project/54c8cbb85f300ac59db32fe8a675ff7683cd5a16</Application>
  <Words>425</Words>
  <Paragraphs>26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2019-02-06T13:44:59Z</dcterms:created>
  <dc:creator>тест</dc:creator>
  <dc:description/>
  <dc:language>ru-RU</dc:language>
  <cp:lastModifiedBy/>
  <dcterms:modified xsi:type="dcterms:W3CDTF">2022-12-28T10:46:29Z</dcterms:modified>
  <cp:revision>13</cp:revision>
  <dc:subject/>
  <dc:title>Нежилое здание: г. Сланцы, ул. 1 Мая, д.53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7</vt:i4>
  </property>
</Properties>
</file>