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2880"/>
            <a:ext cx="3007080" cy="1161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помещение, этаж полуэтаж по адресу: г. Сланцы, ул. Жуковского, д.10</a:t>
            </a:r>
            <a:endParaRPr b="0" lang="ru-RU" sz="2000" spc="-1" strike="noStrike">
              <a:latin typeface="Arial"/>
            </a:endParaRPr>
          </a:p>
        </p:txBody>
      </p:sp>
      <p:pic>
        <p:nvPicPr>
          <p:cNvPr id="77" name="Содержимое 4" descr=""/>
          <p:cNvPicPr/>
          <p:nvPr/>
        </p:nvPicPr>
        <p:blipFill>
          <a:blip r:embed="rId1"/>
          <a:stretch/>
        </p:blipFill>
        <p:spPr>
          <a:xfrm>
            <a:off x="3575160" y="285840"/>
            <a:ext cx="5282280" cy="5856840"/>
          </a:xfrm>
          <a:prstGeom prst="rect">
            <a:avLst/>
          </a:prstGeom>
          <a:ln>
            <a:noFill/>
          </a:ln>
        </p:spPr>
      </p:pic>
      <p:sp>
        <p:nvSpPr>
          <p:cNvPr id="78" name="CustomShape 2"/>
          <p:cNvSpPr/>
          <p:nvPr/>
        </p:nvSpPr>
        <p:spPr>
          <a:xfrm>
            <a:off x="457200" y="1434960"/>
            <a:ext cx="3007080" cy="564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Общая площадь помещений  - 54,2 кв.метров.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ru-RU" sz="1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457200" y="272880"/>
            <a:ext cx="8256960" cy="1797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rmAutofit/>
          </a:bodyPr>
          <a:p>
            <a:pPr algn="ctr">
              <a:lnSpc>
                <a:spcPct val="100000"/>
              </a:lnSpc>
            </a:pPr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может быть использовано:</a:t>
            </a:r>
            <a:br/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офис;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оказание образовательных услуг;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салон красоты;</a:t>
            </a:r>
            <a:br/>
            <a:r>
              <a:rPr b="1" lang="ru-R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- оказание бытовых услуг.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80" name="CustomShape 2"/>
          <p:cNvSpPr/>
          <p:nvPr/>
        </p:nvSpPr>
        <p:spPr>
          <a:xfrm>
            <a:off x="457200" y="2286000"/>
            <a:ext cx="8256960" cy="3642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Нежилое помещение предоставляется в аренду субъектам малого и среднего предпринимательства и организациям, образующим инфраструктуру поддержки субъектов малого и среднего предпринимательства с соблюдением следующих условий: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а) без проведения торгов;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б) срок договора аренды составляет не менее 5 лет, срок договора может быть уменьшен на основании поданного до заключения такого договора заявления лица, приобретающего права владения и (или) пользования. 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       </a:t>
            </a: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в) арендная плата составляет 50 процентов от размера годовой арендной платы, определяемой в соответствии с нормативным документом, действующим на территории Сланцевского городского поселения.</a:t>
            </a:r>
            <a:endParaRPr b="0" lang="ru-RU" sz="14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r>
              <a:rPr b="0" lang="ru-RU" sz="1400" spc="-1" strike="noStrike">
                <a:solidFill>
                  <a:srgbClr val="000000"/>
                </a:solidFill>
                <a:latin typeface="Calibri"/>
                <a:ea typeface="DejaVu Sans"/>
              </a:rPr>
              <a:t>Для получения более подробной информации обращаться по телефону (81374)63-648, контактное лицо  Сапунова Татьяна Ивановна, главный специалист КУМИ</a:t>
            </a:r>
            <a:endParaRPr b="0" lang="ru-RU" sz="1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281"/>
              </a:spcBef>
            </a:pPr>
            <a:endParaRPr b="0" lang="ru-RU" sz="14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Application>LibreOffice/6.0.5.2$Windows_x86 LibreOffice_project/54c8cbb85f300ac59db32fe8a675ff7683cd5a16</Application>
  <Words>425</Words>
  <Paragraphs>26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2019-02-06T13:44:59Z</dcterms:created>
  <dc:creator>тест</dc:creator>
  <dc:description/>
  <dc:language>ru-RU</dc:language>
  <cp:lastModifiedBy/>
  <dcterms:modified xsi:type="dcterms:W3CDTF">2022-12-28T10:43:57Z</dcterms:modified>
  <cp:revision>13</cp:revision>
  <dc:subject/>
  <dc:title>Нежилое здание: г. Сланцы, ул. 1 Мая, д.53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