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32000" y="360000"/>
            <a:ext cx="3959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Нежилое здание по адресу: г. Сланцы, ул.Баранова, д.1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04000" y="1584000"/>
            <a:ext cx="3671640" cy="50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Общая площадь здания  - 50,1 кв.метров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4520520" y="360000"/>
            <a:ext cx="4180320" cy="259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48000" y="2592000"/>
            <a:ext cx="7847280" cy="24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Нежилое помещение предоставляется в аренду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 с соблюдением следующих условий: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а) без проведения торгов;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б) срок договора аренды составляет не менее 5 лет, срок договора может быть уменьшен на основании поданного до заключения такого договора заявления лица, приобретающего права владения и (или) пользования.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в) арендная плата составляет 50 процентов от размера годовой арендной платы, определяемой в соответствии с нормативным документом, действующим на территории Сланцевского муниципального района.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получения более подробной информации обращаться по телефону (81374)2-28-71, контактное лицо  Хрулева Марина Владимировна, ведущий специалист КУМИ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784880" y="504000"/>
            <a:ext cx="5687640" cy="17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Нежилое помещение может быть использовано: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- склад. </a:t>
            </a:r>
            <a:br/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Application>LibreOffice/6.0.5.2$Windows_x86 LibreOffice_project/54c8cbb85f300ac59db32fe8a675ff7683cd5a16</Application>
  <Words>425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2019-02-06T13:44:59Z</dcterms:created>
  <dc:creator>тест</dc:creator>
  <dc:description/>
  <dc:language>ru-RU</dc:language>
  <cp:lastModifiedBy/>
  <dcterms:modified xsi:type="dcterms:W3CDTF">2022-12-28T10:47:33Z</dcterms:modified>
  <cp:revision>13</cp:revision>
  <dc:subject/>
  <dc:title>Нежилое здание: г. Сланцы, ул. 1 Мая, д.53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