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2880"/>
            <a:ext cx="8185680" cy="122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Земельный участок, общей площадью 1939 м2, категория земель: земли населенных пунктов, разрешенное использование: под объекты инженерного оборудования - теплоснабжения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77" name="Picture 2" descr=""/>
          <p:cNvPicPr/>
          <p:nvPr/>
        </p:nvPicPr>
        <p:blipFill>
          <a:blip r:embed="rId1"/>
          <a:stretch/>
        </p:blipFill>
        <p:spPr>
          <a:xfrm>
            <a:off x="857160" y="1714320"/>
            <a:ext cx="7828560" cy="4142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2880"/>
            <a:ext cx="8328600" cy="179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Земельный участок может быть использован:</a:t>
            </a:r>
            <a:br/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под строительства склада, гаража</a:t>
            </a:r>
            <a:br/>
            <a:endParaRPr b="0" lang="ru-RU" sz="20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2357280"/>
            <a:ext cx="8328600" cy="37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Земельные участки, включенные в Перечень, предоставляются в аренду субъектам малого и среднего предпринимательства, организациям, образующим инфраструктуру поддержки субъектов малого и среднего предпринимательства в соответствии со статьей 39.12 Земельного кодекса Российской Федерации.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(81374)2-15-90, контактное лицо  Воронцова Татьяна Борисовна, главный специалист КУМИ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Application>LibreOffice/6.0.5.2$Windows_x86 LibreOffice_project/54c8cbb85f300ac59db32fe8a675ff7683cd5a16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2022-12-28T10:45:19Z</dcterms:modified>
  <cp:revision>13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