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tretch/>
        </p:blipFill>
        <p:spPr>
          <a:xfrm>
            <a:off x="4431600" y="576000"/>
            <a:ext cx="4420440" cy="4245120"/>
          </a:xfrm>
          <a:prstGeom prst="rect">
            <a:avLst/>
          </a:prstGeom>
          <a:ln>
            <a:noFill/>
          </a:ln>
        </p:spPr>
      </p:pic>
      <p:sp>
        <p:nvSpPr>
          <p:cNvPr id="77" name="CustomShape 1"/>
          <p:cNvSpPr/>
          <p:nvPr/>
        </p:nvSpPr>
        <p:spPr>
          <a:xfrm>
            <a:off x="360000" y="432000"/>
            <a:ext cx="3887280" cy="146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Земельный участок с разрешенным использованием: для размещения иных объектов, допустимых в жилых зонах и не перечисленных в классификаторе по адресу: г.Сланцы, Кингисеппское шоссе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432000" y="2664000"/>
            <a:ext cx="3743280" cy="159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Кадастровый номер 47:28:0301036:215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Общая площадь земельного участка  - 5500 кв.метров.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648000" y="2556360"/>
            <a:ext cx="7847280" cy="2066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Земельные участки, включенные в Перечень, предоставляются в аренду субъектам малого и среднего предпринимательства, организациям, образующим инфраструктуру поддержки субъектов малого и среднего предпринимательства в соответствии со статьей 39.12 Земельного кодекса Российской Федерации.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Для получения более подробной информации обращаться по телефону (81374)2-15-90, контактное лицо  Михайлова Наталия Сергеевна, главный специалист КУМИ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1784880" y="504000"/>
            <a:ext cx="5687640" cy="179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Земельный участок может быть использован: </a:t>
            </a:r>
            <a:br/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br/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- под строительство склада, гаража.</a:t>
            </a:r>
            <a:endParaRPr b="0" lang="ru-RU" sz="20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Application>LibreOffice/6.0.5.2$Windows_x86 LibreOffice_project/54c8cbb85f300ac59db32fe8a675ff7683cd5a16</Application>
  <Words>425</Words>
  <Paragraphs>26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2019-02-06T13:44:59Z</dcterms:created>
  <dc:creator>тест</dc:creator>
  <dc:description/>
  <dc:language>ru-RU</dc:language>
  <cp:lastModifiedBy/>
  <dcterms:modified xsi:type="dcterms:W3CDTF">2022-12-28T10:48:50Z</dcterms:modified>
  <cp:revision>13</cp:revision>
  <dc:subject/>
  <dc:title>Нежилое здание: г. Сланцы, ул. 1 Мая, д.53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