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8" r:id="rId2"/>
    <p:sldId id="263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8D75B-7445-4FF9-8FD2-C69F5CB5A114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4649A3-BAD6-49E9-A035-088E3338A6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8D75B-7445-4FF9-8FD2-C69F5CB5A114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4649A3-BAD6-49E9-A035-088E3338A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8D75B-7445-4FF9-8FD2-C69F5CB5A114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4649A3-BAD6-49E9-A035-088E3338A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8D75B-7445-4FF9-8FD2-C69F5CB5A114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4649A3-BAD6-49E9-A035-088E3338A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8D75B-7445-4FF9-8FD2-C69F5CB5A114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4649A3-BAD6-49E9-A035-088E3338A6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8D75B-7445-4FF9-8FD2-C69F5CB5A114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4649A3-BAD6-49E9-A035-088E3338A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8D75B-7445-4FF9-8FD2-C69F5CB5A114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4649A3-BAD6-49E9-A035-088E3338A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8D75B-7445-4FF9-8FD2-C69F5CB5A114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4649A3-BAD6-49E9-A035-088E3338A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8D75B-7445-4FF9-8FD2-C69F5CB5A114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4649A3-BAD6-49E9-A035-088E3338A6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8D75B-7445-4FF9-8FD2-C69F5CB5A114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4649A3-BAD6-49E9-A035-088E3338A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8D75B-7445-4FF9-8FD2-C69F5CB5A114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4649A3-BAD6-49E9-A035-088E3338A6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468D75B-7445-4FF9-8FD2-C69F5CB5A114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64649A3-BAD6-49E9-A035-088E3338A6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928670"/>
            <a:ext cx="7772400" cy="2428891"/>
          </a:xfr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Положительный опыт субъекта МСП  в получении имущественной поддержки на территории Сланцевского муниципального района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4546" y="4643446"/>
            <a:ext cx="6560234" cy="1752600"/>
          </a:xfrm>
          <a:ln>
            <a:solidFill>
              <a:schemeClr val="tx2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ИП </a:t>
            </a:r>
            <a:r>
              <a:rPr lang="ru-RU" sz="4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Богинская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Наталья Ивановна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357166"/>
            <a:ext cx="7658096" cy="135732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Наталья Ивановна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Богинская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работает в МОУ «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Сланцевская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СОШ № 6» педагогом дополнительного образования, занимается хореографией и ритмикой с детьми. Из-за ограничений, связанных с пандемией, в 2020 году она не могла заниматься с детьми из других школ и детских садов, поэтому была вынуждена искать способы сохранения дружного коллектива.</a:t>
            </a: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5" name="Picture 3" descr="Y:\Малый бизнес\_имущественная поддержка МСП\2023 год\Раздел сайта\Богинская\Jj9B9_LLov66NE_64ANayvd608UKMW3agk6xr7RfZSKBLnr6hYwKATt6RuIzz-eASJRSh2pVWnArzPo6OSG_jxm-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428728" y="2000240"/>
            <a:ext cx="3498056" cy="466407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2050" name="Picture 2" descr="Y:\Малый бизнес\_имущественная поддержка МСП\2023 год\Раздел сайта\Богинская\4UWCDLXZcZDNAN8wvhsglTZzpnxqf0oPHolbH4RmB9KXS01US1oCEPQCgaIs2pRihAyh36GbbF2cHb_Yx2jgIWoQ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5643570" y="2000240"/>
            <a:ext cx="3044605" cy="466407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301038" cy="2071702"/>
          </a:xfrm>
        </p:spPr>
        <p:txBody>
          <a:bodyPr>
            <a:noAutofit/>
          </a:bodyPr>
          <a:lstStyle/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Наталья Ивановна прошла обучение по курсу «Введение в предпринимательство». По окончанию курсов при содействии сотрудников фонда поддержки малого и среднего предпринимательства «Социально-деловой центр» написала бизнес-проект, который защитила на конкурсной комиссии по предоставлению грантов начинающим субъектам малого предпринимательства и получила субсидию на организацию предпринимательской деятельности. </a:t>
            </a:r>
            <a:b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Помещение для организации танцевально-спортивного клуба «Грация» Наталье Ивановне предоставили в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бизнес-инкубаторе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аренду на льготных условиях.</a:t>
            </a:r>
            <a:b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Утром Наталья Ивановна работает в школе, а вечером в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бизнес-инкубаторе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Детям нравится. Зал просторный, прохладный летом, а зимой тёплый. Есть раздевалка и кабинет, где можно хранить костюмы.</a:t>
            </a:r>
            <a:r>
              <a:rPr lang="ru-RU" sz="1500" dirty="0" smtClean="0"/>
              <a:t/>
            </a:r>
            <a:br>
              <a:rPr lang="ru-RU" sz="1500" dirty="0" smtClean="0"/>
            </a:b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Y:\Малый бизнес\_имущественная поддержка МСП\2023 год\Раздел сайта\Богинская\cwL-CBQ8o_lgbZu3XLgxhYcFK05_-9eYY1HKh-psfLQDKEykcbOixEOifMsGoIHKBsqxgkINv5CKQvKwhyNJsNNs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643182"/>
            <a:ext cx="5381625" cy="4037013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357167"/>
            <a:ext cx="692948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Наталья также ведет фитнес-шейпинг для женщин. Она старается готовить интересную программу. Так как Наталья хореограф, то ей хочется, чтобы упражнения и музыка были в гармонии, чтобы всё было в такт музыке, с правильным дыханием. Есть группы детского и взрослого фитнеса, заниматься здесь могут все желающие. Было закуплено много инвентаря, чтобы занятия были интересными. Это обручи, большие и массажные мячи, гантели, гимнастические коврики.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5" name="Picture 3" descr="Y:\Малый бизнес\_имущественная поддержка МСП\2023 год\Раздел сайта\Богинская\tovari_dlya_fitnes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571744"/>
            <a:ext cx="4143404" cy="41434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Y:\Малый бизнес\_имущественная поддержка МСП\2023 год\Раздел сайта\Богинская\NKcU4pNjuLpyNxHVigrWZM7bNLNGg-aHHt6neaIOrDNrT0JkKSsgeMDZaKkPVI_zpGV0XKa4xN4JtyQfB6hXr31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571612"/>
            <a:ext cx="2714644" cy="504615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026" name="Picture 2" descr="Y:\Малый бизнес\_имущественная поддержка МСП\2023 год\Раздел сайта\Богинская\gQva-KWbN4jvo0sPGs66up7tqlpPClNFnKtJol5UQTy0Bhr4UojfsJGV4K-JjUj7jXXtFDe-ohqmoyIQWnrENNv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276850" y="2795905"/>
            <a:ext cx="3657600" cy="212026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857224" y="428604"/>
            <a:ext cx="7500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Созданный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Богинской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Натальей Ивановной танцевально-спортивный клуб «Грация» часто становится призером всероссийских хореографических конкурсов и фестивалей.</a:t>
            </a:r>
            <a:endParaRPr lang="ru-RU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353</TotalTime>
  <Words>217</Words>
  <Application>Microsoft Office PowerPoint</Application>
  <PresentationFormat>Экран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Солнцестояние</vt:lpstr>
      <vt:lpstr>Положительный опыт субъекта МСП  в получении имущественной поддержки на территории Сланцевского муниципального района</vt:lpstr>
      <vt:lpstr>Наталья Ивановна Богинская работает в МОУ «Сланцевская СОШ № 6» педагогом дополнительного образования, занимается хореографией и ритмикой с детьми. Из-за ограничений, связанных с пандемией, в 2020 году она не могла заниматься с детьми из других школ и детских садов, поэтому была вынуждена искать способы сохранения дружного коллектива.</vt:lpstr>
      <vt:lpstr>Наталья Ивановна прошла обучение по курсу «Введение в предпринимательство». По окончанию курсов при содействии сотрудников фонда поддержки малого и среднего предпринимательства «Социально-деловой центр» написала бизнес-проект, который защитила на конкурсной комиссии по предоставлению грантов начинающим субъектам малого предпринимательства и получила субсидию на организацию предпринимательской деятельности.  Помещение для организации танцевально-спортивного клуба «Грация» Наталье Ивановне предоставили в бизнес-инкубаторе в аренду на льготных условиях. Утром Наталья Ивановна работает в школе, а вечером в бизнес-инкубаторе. Детям нравится. Зал просторный, прохладный летом, а зимой тёплый. Есть раздевалка и кабинет, где можно хранить костюмы. 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66</cp:revision>
  <dcterms:created xsi:type="dcterms:W3CDTF">2021-06-09T05:24:58Z</dcterms:created>
  <dcterms:modified xsi:type="dcterms:W3CDTF">2023-02-02T05:45:51Z</dcterms:modified>
</cp:coreProperties>
</file>