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  <p:sldMasterId id="2147483887" r:id="rId2"/>
  </p:sldMasterIdLst>
  <p:notesMasterIdLst>
    <p:notesMasterId r:id="rId6"/>
  </p:notesMasterIdLst>
  <p:sldIdLst>
    <p:sldId id="596" r:id="rId3"/>
    <p:sldId id="642" r:id="rId4"/>
    <p:sldId id="644" r:id="rId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2" autoAdjust="0"/>
    <p:restoredTop sz="97379" autoAdjust="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E8C3FA-FD2C-4808-9D51-124EC070852F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1843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D6207E-56E0-46E4-941C-92044982F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D9CD769-FA0A-4CBE-8659-08B13B27CF8E}" type="slidenum">
              <a:rPr lang="ru-RU" smtClean="0">
                <a:latin typeface="Arial" charset="0"/>
                <a:cs typeface="Arial" charset="0"/>
              </a:rPr>
              <a:pPr>
                <a:buFont typeface="Arial" charset="0"/>
                <a:buNone/>
              </a:pPr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pitchFamily="34" charset="0"/>
              <a:buNone/>
              <a:defRPr/>
            </a:pPr>
            <a:fld id="{41EFDB54-A947-4078-AE68-02C21CCCD979}" type="slidenum">
              <a:rPr lang="ru-RU" sz="1200">
                <a:latin typeface="+mn-lt"/>
                <a:cs typeface="Arial" pitchFamily="34" charset="0"/>
              </a:rPr>
              <a:pPr algn="r">
                <a:buFont typeface="Arial" pitchFamily="34" charset="0"/>
                <a:buNone/>
                <a:defRPr/>
              </a:pPr>
              <a:t>1</a:t>
            </a:fld>
            <a:endParaRPr lang="ru-RU" sz="120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6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6BA3644-1755-4299-AC30-D2771279502E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A15D91F-0844-415F-8326-80D193063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8F53-360D-4949-BC99-071C1883D5E9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E5E7-0945-4B22-936A-DB901970B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4B98-9A17-4CA1-B1A7-816EF1411D33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380A-758F-48E9-8499-6C6FC7409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0AE8-9EA0-489F-8E8D-4E8C89FC3AD5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3913-1DBE-4EDC-9E19-DDF286071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CF6F-D61C-4466-B2B6-EE2590D7F419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A0A1-A256-4B19-805E-9B03E962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6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6377-0FB2-49D8-9BC8-8A43BB9FBBC3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4545-9DB9-467B-9922-A64152A2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6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F5C7-BDDE-4F94-B3CC-F78273C06C7B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1BC6-D67C-425E-BA08-ECB25EC1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63E7-7F90-445A-B02E-043DC19BC75A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985A2-73B1-45A7-AD4E-F707D80E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58B1-E910-49EE-8E80-27EF5D017ECA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54C2-2701-4D4F-8C40-8BD51D4F9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E082-5473-402A-A654-812D8378C813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DDD5C-079A-4615-B8F5-36D73DA31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9256-A8B8-430B-A5BC-F2AB1774B53E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77BE-2FD2-4DD7-91B7-0C7AB398B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75B-A3B0-48F1-B7A8-307BB79B13DD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7B78-FE05-4FD9-B155-E51913599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2C25-C3DE-436C-80C4-B872AA6FB94B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C947-882B-4FA5-B252-D483DEAB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AE12-88F8-4633-ABAF-C5743FA070B2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F45B-7DB9-4AFE-9D5C-42286666F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282A-1EE5-4F0C-9593-39C4CCE28858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1A45-B73D-4A75-A6E6-1F726238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2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1E69567D-3361-4CBF-9181-18A5E57109B1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2252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2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5D84EE4-B889-487F-B768-7EAECC9B5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2" r:id="rId2"/>
    <p:sldLayoutId id="2147483901" r:id="rId3"/>
    <p:sldLayoutId id="2147483900" r:id="rId4"/>
    <p:sldLayoutId id="2147483899" r:id="rId5"/>
    <p:sldLayoutId id="2147483898" r:id="rId6"/>
    <p:sldLayoutId id="2147483897" r:id="rId7"/>
    <p:sldLayoutId id="2147483896" r:id="rId8"/>
    <p:sldLayoutId id="2147483895" r:id="rId9"/>
    <p:sldLayoutId id="2147483894" r:id="rId10"/>
    <p:sldLayoutId id="2147483893" r:id="rId11"/>
    <p:sldLayoutId id="2147483892" r:id="rId12"/>
    <p:sldLayoutId id="2147483891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buFont typeface="Arial" pitchFamily="34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E5454BC-F0E5-461B-AF12-7C3C9F08BD61}" type="datetimeFigureOut">
              <a:rPr lang="ru-RU"/>
              <a:pPr>
                <a:defRPr/>
              </a:pPr>
              <a:t>04.03.2022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buFont typeface="Arial" pitchFamily="34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itchFamily="34" charset="0"/>
              <a:buNone/>
              <a:defRPr sz="280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7545A77-DFC5-426D-B398-03754E60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Arial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800" kern="1200">
          <a:solidFill>
            <a:srgbClr val="0F496F"/>
          </a:solidFill>
          <a:latin typeface="Arial" charset="0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Arial" charset="0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Arial" charset="0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7524750" y="404813"/>
          <a:ext cx="117475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orelDRAW" r:id="rId4" imgW="1382760" imgH="1864440" progId="CorelDRAW.Graphic.12">
                  <p:embed/>
                </p:oleObj>
              </mc:Choice>
              <mc:Fallback>
                <p:oleObj name="CorelDRAW" r:id="rId4" imgW="1382760" imgH="1864440" progId="CorelDRAW.Graphic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04813"/>
                        <a:ext cx="1174750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WordArt 20"/>
          <p:cNvSpPr>
            <a:spLocks noChangeArrowheads="1" noChangeShapeType="1" noTextEdit="1"/>
          </p:cNvSpPr>
          <p:nvPr/>
        </p:nvSpPr>
        <p:spPr bwMode="auto">
          <a:xfrm>
            <a:off x="1043608" y="2420888"/>
            <a:ext cx="7260605" cy="273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</a:t>
            </a:r>
            <a:r>
              <a:rPr lang="ru-RU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исполнения бюджета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Сланцевского </a:t>
            </a:r>
            <a:r>
              <a: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городского поселения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</a:t>
            </a:r>
            <a:r>
              <a:rPr lang="ru-RU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2021 </a:t>
            </a:r>
            <a:r>
              <a: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6" name="WordArt 8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42195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исполнения бюджета</a:t>
            </a:r>
          </a:p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Сланцевского городского поселения</a:t>
            </a:r>
          </a:p>
        </p:txBody>
      </p:sp>
      <p:sp>
        <p:nvSpPr>
          <p:cNvPr id="303117" name="WordArt 8"/>
          <p:cNvSpPr>
            <a:spLocks noChangeArrowheads="1" noChangeShapeType="1" noTextEdit="1"/>
          </p:cNvSpPr>
          <p:nvPr/>
        </p:nvSpPr>
        <p:spPr bwMode="auto">
          <a:xfrm>
            <a:off x="4284663" y="1412875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Доходы</a:t>
            </a:r>
          </a:p>
        </p:txBody>
      </p:sp>
      <p:sp>
        <p:nvSpPr>
          <p:cNvPr id="303118" name="WordArt 8"/>
          <p:cNvSpPr>
            <a:spLocks noChangeArrowheads="1" noChangeShapeType="1" noTextEdit="1"/>
          </p:cNvSpPr>
          <p:nvPr/>
        </p:nvSpPr>
        <p:spPr bwMode="auto">
          <a:xfrm>
            <a:off x="7596188" y="2708275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Ед. изм.:</a:t>
            </a:r>
          </a:p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 руб.</a:t>
            </a:r>
          </a:p>
        </p:txBody>
      </p:sp>
      <p:sp>
        <p:nvSpPr>
          <p:cNvPr id="303119" name="WordArt 8"/>
          <p:cNvSpPr>
            <a:spLocks noChangeArrowheads="1" noChangeShapeType="1" noTextEdit="1"/>
          </p:cNvSpPr>
          <p:nvPr/>
        </p:nvSpPr>
        <p:spPr bwMode="auto">
          <a:xfrm>
            <a:off x="2268538" y="1916113"/>
            <a:ext cx="215265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сравнении с 2020 годом</a:t>
            </a:r>
          </a:p>
          <a:p>
            <a:pPr algn="ctr"/>
            <a:r>
              <a:rPr lang="ru-RU" sz="1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рост на 4 953 тыс.руб., или</a:t>
            </a:r>
          </a:p>
          <a:p>
            <a:pPr algn="ctr"/>
            <a:r>
              <a:rPr lang="ru-RU" sz="1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3,1 %</a:t>
            </a:r>
          </a:p>
        </p:txBody>
      </p:sp>
      <p:sp>
        <p:nvSpPr>
          <p:cNvPr id="303120" name="WordArt 8"/>
          <p:cNvSpPr>
            <a:spLocks noChangeArrowheads="1" noChangeShapeType="1" noTextEdit="1"/>
          </p:cNvSpPr>
          <p:nvPr/>
        </p:nvSpPr>
        <p:spPr bwMode="auto">
          <a:xfrm>
            <a:off x="4932363" y="1916113"/>
            <a:ext cx="20161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сравнении с 2020 годом</a:t>
            </a:r>
          </a:p>
          <a:p>
            <a:pPr algn="ctr"/>
            <a:r>
              <a:rPr lang="ru-RU" sz="1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снижение на 76 186</a:t>
            </a:r>
          </a:p>
          <a:p>
            <a:pPr algn="ctr"/>
            <a:r>
              <a:rPr lang="ru-RU" sz="1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тыс.руб., или на 26,6 %</a:t>
            </a:r>
            <a:endParaRPr lang="ru-RU" sz="1400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250007"/>
              </p:ext>
            </p:extLst>
          </p:nvPr>
        </p:nvGraphicFramePr>
        <p:xfrm>
          <a:off x="0" y="2708275"/>
          <a:ext cx="8963564" cy="294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0" name="Диаграмма" r:id="rId3" imgW="6677146" imgH="2200230" progId="MSGraph.Chart.8">
                  <p:embed/>
                </p:oleObj>
              </mc:Choice>
              <mc:Fallback>
                <p:oleObj name="Диаграмма" r:id="rId3" imgW="6677146" imgH="2200230" progId="MSGraph.Char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8963564" cy="294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84975"/>
              </p:ext>
            </p:extLst>
          </p:nvPr>
        </p:nvGraphicFramePr>
        <p:xfrm>
          <a:off x="411735" y="2276474"/>
          <a:ext cx="6752654" cy="388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03" name="Диаграмма" r:id="rId3" imgW="6772233" imgH="3629070" progId="Excel.Chart.8">
                  <p:embed/>
                </p:oleObj>
              </mc:Choice>
              <mc:Fallback>
                <p:oleObj name="Диаграмма" r:id="rId3" imgW="6772233" imgH="3629070" progId="Excel.Chart.8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35" y="2276474"/>
                        <a:ext cx="6752654" cy="3888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99" name="WordArt 8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42195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исполнения бюджета</a:t>
            </a:r>
          </a:p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Сланцевского </a:t>
            </a:r>
            <a:r>
              <a:rPr lang="ru-RU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городского поселения</a:t>
            </a:r>
            <a:endParaRPr lang="ru-RU" sz="2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6200" name="WordArt 8"/>
          <p:cNvSpPr>
            <a:spLocks noChangeArrowheads="1" noChangeShapeType="1" noTextEdit="1"/>
          </p:cNvSpPr>
          <p:nvPr/>
        </p:nvSpPr>
        <p:spPr bwMode="auto">
          <a:xfrm>
            <a:off x="4284663" y="1268413"/>
            <a:ext cx="79139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Расходы</a:t>
            </a:r>
          </a:p>
        </p:txBody>
      </p:sp>
      <p:sp>
        <p:nvSpPr>
          <p:cNvPr id="306201" name="WordArt 8"/>
          <p:cNvSpPr>
            <a:spLocks noChangeArrowheads="1" noChangeShapeType="1" noTextEdit="1"/>
          </p:cNvSpPr>
          <p:nvPr/>
        </p:nvSpPr>
        <p:spPr bwMode="auto">
          <a:xfrm>
            <a:off x="6846888" y="1628775"/>
            <a:ext cx="20875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Расходы в 2021 году</a:t>
            </a:r>
          </a:p>
          <a:p>
            <a:pPr algn="ctr"/>
            <a:r>
              <a:rPr lang="ru-RU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составили 354 759 тыс.руб.,</a:t>
            </a:r>
          </a:p>
          <a:p>
            <a:pPr algn="ctr"/>
            <a:r>
              <a:rPr lang="ru-RU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меньше расходов за</a:t>
            </a:r>
          </a:p>
          <a:p>
            <a:pPr algn="ctr"/>
            <a:r>
              <a:rPr lang="ru-RU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 год на 71 092</a:t>
            </a:r>
          </a:p>
          <a:p>
            <a:pPr algn="ctr"/>
            <a:r>
              <a:rPr lang="ru-RU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тыс.руб., или на 16,7 %</a:t>
            </a:r>
          </a:p>
        </p:txBody>
      </p:sp>
      <p:sp>
        <p:nvSpPr>
          <p:cNvPr id="306202" name="Line 15"/>
          <p:cNvSpPr>
            <a:spLocks noChangeShapeType="1"/>
          </p:cNvSpPr>
          <p:nvPr/>
        </p:nvSpPr>
        <p:spPr bwMode="auto">
          <a:xfrm>
            <a:off x="2411760" y="2562964"/>
            <a:ext cx="464429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6203" name="Line 17"/>
          <p:cNvSpPr>
            <a:spLocks noChangeShapeType="1"/>
          </p:cNvSpPr>
          <p:nvPr/>
        </p:nvSpPr>
        <p:spPr bwMode="auto">
          <a:xfrm flipV="1">
            <a:off x="6227763" y="3141663"/>
            <a:ext cx="1584325" cy="2232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6204" name="Line 19"/>
          <p:cNvSpPr>
            <a:spLocks noChangeShapeType="1"/>
          </p:cNvSpPr>
          <p:nvPr/>
        </p:nvSpPr>
        <p:spPr bwMode="auto">
          <a:xfrm flipV="1">
            <a:off x="7164388" y="3068638"/>
            <a:ext cx="431800" cy="360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6205" name="WordArt 8"/>
          <p:cNvSpPr>
            <a:spLocks noChangeArrowheads="1" noChangeShapeType="1" noTextEdit="1"/>
          </p:cNvSpPr>
          <p:nvPr/>
        </p:nvSpPr>
        <p:spPr bwMode="auto">
          <a:xfrm>
            <a:off x="7380288" y="5661025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Ед. изм.:</a:t>
            </a:r>
          </a:p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 руб.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5938</TotalTime>
  <Pages>0</Pages>
  <Words>95</Words>
  <Characters>0</Characters>
  <Application>Microsoft Office PowerPoint</Application>
  <DocSecurity>0</DocSecurity>
  <PresentationFormat>Экран (4:3)</PresentationFormat>
  <Lines>0</Lines>
  <Paragraphs>26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Палитра</vt:lpstr>
      <vt:lpstr>Сектор</vt:lpstr>
      <vt:lpstr>CorelDRAW</vt:lpstr>
      <vt:lpstr>Диаграмма Microsoft Graph</vt:lpstr>
      <vt:lpstr>Диаграмма Microsoft Excel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полномочий  органов местного самоуправления  в условиях нового законодательства в сфере  образования»</dc:title>
  <dc:creator>Galina</dc:creator>
  <cp:lastModifiedBy>Бакашова Екатерина В.</cp:lastModifiedBy>
  <cp:revision>660</cp:revision>
  <dcterms:created xsi:type="dcterms:W3CDTF">2014-02-14T18:25:48Z</dcterms:created>
  <dcterms:modified xsi:type="dcterms:W3CDTF">2022-03-04T11:49:38Z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1033-9.1.0.4758</vt:lpwstr>
  </property>
</Properties>
</file>